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Open Sans Ligh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Light-bold.fntdata"/><Relationship Id="rId25" Type="http://schemas.openxmlformats.org/officeDocument/2006/relationships/font" Target="fonts/OpenSansLight-regular.fntdata"/><Relationship Id="rId28" Type="http://schemas.openxmlformats.org/officeDocument/2006/relationships/font" Target="fonts/OpenSansLight-boldItalic.fntdata"/><Relationship Id="rId27" Type="http://schemas.openxmlformats.org/officeDocument/2006/relationships/font" Target="fonts/OpenSa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3ecdde705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3ecdde705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3ecdde705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3ecdde705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3ecdde705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3ecdde705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3ecdde705_2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3ecdde705_2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3ecdde705_2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a3ecdde705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a3ecdde705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a3ecdde705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a3ecdde705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a3ecdde705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a3ecdde705_2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a3ecdde705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3ecdde705_2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3ecdde705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3ecdde705_2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a3ecdde705_2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3d71ae7d5_0_2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3d71ae7d5_0_2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3d71ae7d5_0_2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3d71ae7d5_0_2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3ecdde70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3ecdde70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3ecdde70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3ecdde70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3ecdde705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3ecdde705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a3ecdde705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a3ecdde705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3ecdde705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3ecdde705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3ecdde705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3ecdde705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1" name="Shape 11"/>
        <p:cNvGrpSpPr/>
        <p:nvPr/>
      </p:nvGrpSpPr>
      <p:grpSpPr>
        <a:xfrm>
          <a:off x="0" y="0"/>
          <a:ext cx="0" cy="0"/>
          <a:chOff x="0" y="0"/>
          <a:chExt cx="0" cy="0"/>
        </a:xfrm>
      </p:grpSpPr>
      <p:sp>
        <p:nvSpPr>
          <p:cNvPr id="12" name="Google Shape;12;p2"/>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 name="Google Shape;13;p2"/>
          <p:cNvSpPr/>
          <p:nvPr>
            <p:ph idx="2" type="pic"/>
          </p:nvPr>
        </p:nvSpPr>
        <p:spPr>
          <a:xfrm>
            <a:off x="0" y="1620077"/>
            <a:ext cx="91440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4" name="Google Shape;14;p2"/>
          <p:cNvGrpSpPr/>
          <p:nvPr/>
        </p:nvGrpSpPr>
        <p:grpSpPr>
          <a:xfrm>
            <a:off x="0" y="3588063"/>
            <a:ext cx="9143924" cy="79496"/>
            <a:chOff x="1" y="6375234"/>
            <a:chExt cx="12191898" cy="510902"/>
          </a:xfrm>
        </p:grpSpPr>
        <p:sp>
          <p:nvSpPr>
            <p:cNvPr id="15" name="Google Shape;15;p2"/>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6" name="Google Shape;16;p2"/>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7" name="Google Shape;17;p2"/>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8" name="Google Shape;18;p2"/>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9" name="Google Shape;19;p2"/>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20" name="Google Shape;20;p2"/>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image">
  <p:cSld name="bottom image">
    <p:spTree>
      <p:nvGrpSpPr>
        <p:cNvPr id="120" name="Shape 120"/>
        <p:cNvGrpSpPr/>
        <p:nvPr/>
      </p:nvGrpSpPr>
      <p:grpSpPr>
        <a:xfrm>
          <a:off x="0" y="0"/>
          <a:ext cx="0" cy="0"/>
          <a:chOff x="0" y="0"/>
          <a:chExt cx="0" cy="0"/>
        </a:xfrm>
      </p:grpSpPr>
      <p:sp>
        <p:nvSpPr>
          <p:cNvPr id="121" name="Google Shape;121;p11"/>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22" name="Google Shape;122;p11"/>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23" name="Google Shape;123;p11"/>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4" name="Google Shape;124;p11"/>
          <p:cNvSpPr/>
          <p:nvPr>
            <p:ph idx="2" type="pic"/>
          </p:nvPr>
        </p:nvSpPr>
        <p:spPr>
          <a:xfrm>
            <a:off x="0" y="3175551"/>
            <a:ext cx="91440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25" name="Google Shape;125;p11"/>
          <p:cNvGrpSpPr/>
          <p:nvPr/>
        </p:nvGrpSpPr>
        <p:grpSpPr>
          <a:xfrm>
            <a:off x="1" y="3096075"/>
            <a:ext cx="9143924" cy="79496"/>
            <a:chOff x="1" y="6375234"/>
            <a:chExt cx="12191898" cy="510902"/>
          </a:xfrm>
        </p:grpSpPr>
        <p:sp>
          <p:nvSpPr>
            <p:cNvPr id="126" name="Google Shape;126;p11"/>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7" name="Google Shape;127;p11"/>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8" name="Google Shape;128;p11"/>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9" name="Google Shape;129;p11"/>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0" name="Google Shape;130;p11"/>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1" name="Google Shape;131;p11"/>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ttom image no title">
  <p:cSld name="1_bottom image no title">
    <p:spTree>
      <p:nvGrpSpPr>
        <p:cNvPr id="132" name="Shape 132"/>
        <p:cNvGrpSpPr/>
        <p:nvPr/>
      </p:nvGrpSpPr>
      <p:grpSpPr>
        <a:xfrm>
          <a:off x="0" y="0"/>
          <a:ext cx="0" cy="0"/>
          <a:chOff x="0" y="0"/>
          <a:chExt cx="0" cy="0"/>
        </a:xfrm>
      </p:grpSpPr>
      <p:sp>
        <p:nvSpPr>
          <p:cNvPr id="133" name="Google Shape;133;p12"/>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4" name="Google Shape;134;p12"/>
          <p:cNvSpPr/>
          <p:nvPr>
            <p:ph idx="2" type="pic"/>
          </p:nvPr>
        </p:nvSpPr>
        <p:spPr>
          <a:xfrm>
            <a:off x="0" y="3175551"/>
            <a:ext cx="91440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35" name="Google Shape;135;p12"/>
          <p:cNvGrpSpPr/>
          <p:nvPr/>
        </p:nvGrpSpPr>
        <p:grpSpPr>
          <a:xfrm>
            <a:off x="1" y="3096075"/>
            <a:ext cx="9143924" cy="79496"/>
            <a:chOff x="1" y="6375234"/>
            <a:chExt cx="12191898" cy="510902"/>
          </a:xfrm>
        </p:grpSpPr>
        <p:sp>
          <p:nvSpPr>
            <p:cNvPr id="136" name="Google Shape;136;p12"/>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7" name="Google Shape;137;p12"/>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8" name="Google Shape;138;p12"/>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9" name="Google Shape;139;p12"/>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40" name="Google Shape;140;p12"/>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41" name="Google Shape;141;p12"/>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2">
  <p:cSld name="2_Normal Center 2">
    <p:spTree>
      <p:nvGrpSpPr>
        <p:cNvPr id="142" name="Shape 142"/>
        <p:cNvGrpSpPr/>
        <p:nvPr/>
      </p:nvGrpSpPr>
      <p:grpSpPr>
        <a:xfrm>
          <a:off x="0" y="0"/>
          <a:ext cx="0" cy="0"/>
          <a:chOff x="0" y="0"/>
          <a:chExt cx="0" cy="0"/>
        </a:xfrm>
      </p:grpSpPr>
      <p:sp>
        <p:nvSpPr>
          <p:cNvPr id="143" name="Google Shape;143;p13"/>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44" name="Google Shape;144;p13"/>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45" name="Google Shape;145;p13"/>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146" name="Google Shape;146;p13"/>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147" name="Google Shape;147;p13"/>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14"/>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0" name="Google Shape;150;p14"/>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51" name="Google Shape;151;p1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ormal Center">
  <p:cSld name="1_Normal Center">
    <p:spTree>
      <p:nvGrpSpPr>
        <p:cNvPr id="21" name="Shape 21"/>
        <p:cNvGrpSpPr/>
        <p:nvPr/>
      </p:nvGrpSpPr>
      <p:grpSpPr>
        <a:xfrm>
          <a:off x="0" y="0"/>
          <a:ext cx="0" cy="0"/>
          <a:chOff x="0" y="0"/>
          <a:chExt cx="0" cy="0"/>
        </a:xfrm>
      </p:grpSpPr>
      <p:sp>
        <p:nvSpPr>
          <p:cNvPr id="22" name="Google Shape;22;p3"/>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3" name="Google Shape;23;p3"/>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4" name="Google Shape;24;p3"/>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25" name="Google Shape;25;p3"/>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26" name="Google Shape;26;p3"/>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27" name="Google Shape;27;p3"/>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28" name="Google Shape;28;p3"/>
          <p:cNvGrpSpPr/>
          <p:nvPr/>
        </p:nvGrpSpPr>
        <p:grpSpPr>
          <a:xfrm>
            <a:off x="-1" y="5037395"/>
            <a:ext cx="9143924" cy="106012"/>
            <a:chOff x="1" y="6375234"/>
            <a:chExt cx="12191898" cy="510902"/>
          </a:xfrm>
        </p:grpSpPr>
        <p:sp>
          <p:nvSpPr>
            <p:cNvPr id="29" name="Google Shape;29;p3"/>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0" name="Google Shape;30;p3"/>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1" name="Google Shape;31;p3"/>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2" name="Google Shape;32;p3"/>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3" name="Google Shape;33;p3"/>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4" name="Google Shape;34;p3"/>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alh top">
  <p:cSld name="image halh top">
    <p:spTree>
      <p:nvGrpSpPr>
        <p:cNvPr id="35" name="Shape 35"/>
        <p:cNvGrpSpPr/>
        <p:nvPr/>
      </p:nvGrpSpPr>
      <p:grpSpPr>
        <a:xfrm>
          <a:off x="0" y="0"/>
          <a:ext cx="0" cy="0"/>
          <a:chOff x="0" y="0"/>
          <a:chExt cx="0" cy="0"/>
        </a:xfrm>
      </p:grpSpPr>
      <p:sp>
        <p:nvSpPr>
          <p:cNvPr id="36" name="Google Shape;36;p4"/>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37" name="Google Shape;37;p4"/>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38" name="Google Shape;38;p4"/>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39" name="Google Shape;39;p4"/>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
        <p:nvSpPr>
          <p:cNvPr id="40" name="Google Shape;40;p4"/>
          <p:cNvSpPr/>
          <p:nvPr>
            <p:ph idx="2" type="pic"/>
          </p:nvPr>
        </p:nvSpPr>
        <p:spPr>
          <a:xfrm>
            <a:off x="0" y="1"/>
            <a:ext cx="9144000" cy="2604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41" name="Google Shape;41;p4"/>
          <p:cNvGrpSpPr/>
          <p:nvPr/>
        </p:nvGrpSpPr>
        <p:grpSpPr>
          <a:xfrm>
            <a:off x="1" y="2584190"/>
            <a:ext cx="9143924" cy="79498"/>
            <a:chOff x="1" y="6375234"/>
            <a:chExt cx="12191898" cy="510913"/>
          </a:xfrm>
        </p:grpSpPr>
        <p:sp>
          <p:nvSpPr>
            <p:cNvPr id="42" name="Google Shape;42;p4"/>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3" name="Google Shape;43;p4"/>
            <p:cNvSpPr/>
            <p:nvPr/>
          </p:nvSpPr>
          <p:spPr>
            <a:xfrm rot="-5400000">
              <a:off x="4824500" y="5614748"/>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4" name="Google Shape;44;p4"/>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5" name="Google Shape;45;p4"/>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6" name="Google Shape;46;p4"/>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7" name="Google Shape;47;p4"/>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right">
  <p:cSld name="2_Normal Center right">
    <p:spTree>
      <p:nvGrpSpPr>
        <p:cNvPr id="48" name="Shape 48"/>
        <p:cNvGrpSpPr/>
        <p:nvPr/>
      </p:nvGrpSpPr>
      <p:grpSpPr>
        <a:xfrm>
          <a:off x="0" y="0"/>
          <a:ext cx="0" cy="0"/>
          <a:chOff x="0" y="0"/>
          <a:chExt cx="0" cy="0"/>
        </a:xfrm>
      </p:grpSpPr>
      <p:sp>
        <p:nvSpPr>
          <p:cNvPr id="49" name="Google Shape;49;p5"/>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0" name="Google Shape;50;p5"/>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51" name="Google Shape;51;p5"/>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52" name="Google Shape;52;p5"/>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53" name="Google Shape;53;p5"/>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54" name="Google Shape;54;p5"/>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55" name="Google Shape;55;p5"/>
          <p:cNvGrpSpPr/>
          <p:nvPr/>
        </p:nvGrpSpPr>
        <p:grpSpPr>
          <a:xfrm>
            <a:off x="-1" y="5037395"/>
            <a:ext cx="9143924" cy="106012"/>
            <a:chOff x="1" y="6375234"/>
            <a:chExt cx="12191898" cy="510902"/>
          </a:xfrm>
        </p:grpSpPr>
        <p:sp>
          <p:nvSpPr>
            <p:cNvPr id="56" name="Google Shape;56;p5"/>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57" name="Google Shape;57;p5"/>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58" name="Google Shape;58;p5"/>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59" name="Google Shape;59;p5"/>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60" name="Google Shape;60;p5"/>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61" name="Google Shape;61;p5"/>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left">
  <p:cSld name="2_Normal Center right_1">
    <p:spTree>
      <p:nvGrpSpPr>
        <p:cNvPr id="62" name="Shape 62"/>
        <p:cNvGrpSpPr/>
        <p:nvPr/>
      </p:nvGrpSpPr>
      <p:grpSpPr>
        <a:xfrm>
          <a:off x="0" y="0"/>
          <a:ext cx="0" cy="0"/>
          <a:chOff x="0" y="0"/>
          <a:chExt cx="0" cy="0"/>
        </a:xfrm>
      </p:grpSpPr>
      <p:sp>
        <p:nvSpPr>
          <p:cNvPr id="63" name="Google Shape;63;p6"/>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4" name="Google Shape;64;p6"/>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5" name="Google Shape;65;p6"/>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66" name="Google Shape;66;p6"/>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67" name="Google Shape;67;p6"/>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68" name="Google Shape;68;p6"/>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69" name="Google Shape;69;p6"/>
          <p:cNvGrpSpPr/>
          <p:nvPr/>
        </p:nvGrpSpPr>
        <p:grpSpPr>
          <a:xfrm>
            <a:off x="-1" y="5037395"/>
            <a:ext cx="9143924" cy="106012"/>
            <a:chOff x="1" y="6375234"/>
            <a:chExt cx="12191898" cy="510902"/>
          </a:xfrm>
        </p:grpSpPr>
        <p:sp>
          <p:nvSpPr>
            <p:cNvPr id="70" name="Google Shape;70;p6"/>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1" name="Google Shape;71;p6"/>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2" name="Google Shape;72;p6"/>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3" name="Google Shape;73;p6"/>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4" name="Google Shape;74;p6"/>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5" name="Google Shape;75;p6"/>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Normal Center 2 no title">
  <p:cSld name="4_Normal Center 2 no title">
    <p:spTree>
      <p:nvGrpSpPr>
        <p:cNvPr id="76" name="Shape 76"/>
        <p:cNvGrpSpPr/>
        <p:nvPr/>
      </p:nvGrpSpPr>
      <p:grpSpPr>
        <a:xfrm>
          <a:off x="0" y="0"/>
          <a:ext cx="0" cy="0"/>
          <a:chOff x="0" y="0"/>
          <a:chExt cx="0" cy="0"/>
        </a:xfrm>
      </p:grpSpPr>
      <p:sp>
        <p:nvSpPr>
          <p:cNvPr id="77" name="Google Shape;77;p7"/>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78" name="Google Shape;78;p7"/>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79" name="Google Shape;79;p7"/>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80" name="Google Shape;80;p7"/>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81" name="Google Shape;81;p7"/>
          <p:cNvGrpSpPr/>
          <p:nvPr/>
        </p:nvGrpSpPr>
        <p:grpSpPr>
          <a:xfrm>
            <a:off x="-1" y="5037395"/>
            <a:ext cx="9143924" cy="106012"/>
            <a:chOff x="1" y="6375234"/>
            <a:chExt cx="12191898" cy="510902"/>
          </a:xfrm>
        </p:grpSpPr>
        <p:sp>
          <p:nvSpPr>
            <p:cNvPr id="82" name="Google Shape;82;p7"/>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3" name="Google Shape;83;p7"/>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4" name="Google Shape;84;p7"/>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5" name="Google Shape;85;p7"/>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6" name="Google Shape;86;p7"/>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7" name="Google Shape;87;p7"/>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center">
  <p:cSld name="1_Cover center">
    <p:spTree>
      <p:nvGrpSpPr>
        <p:cNvPr id="88" name="Shape 88"/>
        <p:cNvGrpSpPr/>
        <p:nvPr/>
      </p:nvGrpSpPr>
      <p:grpSpPr>
        <a:xfrm>
          <a:off x="0" y="0"/>
          <a:ext cx="0" cy="0"/>
          <a:chOff x="0" y="0"/>
          <a:chExt cx="0" cy="0"/>
        </a:xfrm>
      </p:grpSpPr>
      <p:sp>
        <p:nvSpPr>
          <p:cNvPr id="89" name="Google Shape;89;p8"/>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0" name="Google Shape;90;p8"/>
          <p:cNvSpPr/>
          <p:nvPr>
            <p:ph idx="2" type="pic"/>
          </p:nvPr>
        </p:nvSpPr>
        <p:spPr>
          <a:xfrm>
            <a:off x="1113182" y="1381538"/>
            <a:ext cx="71463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91" name="Google Shape;91;p8"/>
          <p:cNvGrpSpPr/>
          <p:nvPr/>
        </p:nvGrpSpPr>
        <p:grpSpPr>
          <a:xfrm>
            <a:off x="1113182" y="3349513"/>
            <a:ext cx="7145672" cy="99370"/>
            <a:chOff x="1" y="6375234"/>
            <a:chExt cx="12191898" cy="510902"/>
          </a:xfrm>
        </p:grpSpPr>
        <p:sp>
          <p:nvSpPr>
            <p:cNvPr id="92" name="Google Shape;92;p8"/>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3" name="Google Shape;93;p8"/>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4" name="Google Shape;94;p8"/>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5" name="Google Shape;95;p8"/>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6" name="Google Shape;96;p8"/>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7" name="Google Shape;97;p8"/>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Normal Center - half full">
  <p:cSld name="4_Normal Center - half full">
    <p:spTree>
      <p:nvGrpSpPr>
        <p:cNvPr id="98" name="Shape 98"/>
        <p:cNvGrpSpPr/>
        <p:nvPr/>
      </p:nvGrpSpPr>
      <p:grpSpPr>
        <a:xfrm>
          <a:off x="0" y="0"/>
          <a:ext cx="0" cy="0"/>
          <a:chOff x="0" y="0"/>
          <a:chExt cx="0" cy="0"/>
        </a:xfrm>
      </p:grpSpPr>
      <p:sp>
        <p:nvSpPr>
          <p:cNvPr id="99" name="Google Shape;99;p9"/>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0" name="Google Shape;100;p9"/>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01" name="Google Shape;101;p9"/>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02" name="Google Shape;102;p9"/>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103" name="Google Shape;103;p9"/>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104" name="Google Shape;104;p9"/>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image">
  <p:cSld name="2_Normal Center image">
    <p:spTree>
      <p:nvGrpSpPr>
        <p:cNvPr id="105" name="Shape 105"/>
        <p:cNvGrpSpPr/>
        <p:nvPr/>
      </p:nvGrpSpPr>
      <p:grpSpPr>
        <a:xfrm>
          <a:off x="0" y="0"/>
          <a:ext cx="0" cy="0"/>
          <a:chOff x="0" y="0"/>
          <a:chExt cx="0" cy="0"/>
        </a:xfrm>
      </p:grpSpPr>
      <p:sp>
        <p:nvSpPr>
          <p:cNvPr id="106" name="Google Shape;106;p10"/>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7" name="Google Shape;107;p10"/>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08" name="Google Shape;108;p10"/>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09" name="Google Shape;109;p10"/>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110" name="Google Shape;110;p10"/>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111" name="Google Shape;111;p10"/>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
        <p:nvSpPr>
          <p:cNvPr id="112" name="Google Shape;112;p10"/>
          <p:cNvSpPr/>
          <p:nvPr>
            <p:ph idx="2" type="pic"/>
          </p:nvPr>
        </p:nvSpPr>
        <p:spPr>
          <a:xfrm>
            <a:off x="0" y="1432837"/>
            <a:ext cx="9144000" cy="2781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13" name="Google Shape;113;p10"/>
          <p:cNvGrpSpPr/>
          <p:nvPr/>
        </p:nvGrpSpPr>
        <p:grpSpPr>
          <a:xfrm>
            <a:off x="0" y="4214228"/>
            <a:ext cx="9143924" cy="79496"/>
            <a:chOff x="1" y="6375234"/>
            <a:chExt cx="12191898" cy="510902"/>
          </a:xfrm>
        </p:grpSpPr>
        <p:sp>
          <p:nvSpPr>
            <p:cNvPr id="114" name="Google Shape;114;p10"/>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5" name="Google Shape;115;p10"/>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6" name="Google Shape;116;p10"/>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7" name="Google Shape;117;p10"/>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8" name="Google Shape;118;p10"/>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9" name="Google Shape;119;p10"/>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a:buNone/>
              <a:defRPr b="0" i="0" sz="33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9197A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7A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p:nvPr>
            <p:ph idx="2" type="pic"/>
          </p:nvPr>
        </p:nvSpPr>
        <p:spPr>
          <a:xfrm>
            <a:off x="1113182" y="1381538"/>
            <a:ext cx="7146300" cy="1968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4200">
                <a:latin typeface="Open Sans"/>
                <a:ea typeface="Open Sans"/>
                <a:cs typeface="Open Sans"/>
                <a:sym typeface="Open Sans"/>
              </a:rPr>
              <a:t>PANDUAN PENGGUNAAN SUPERVISI ONLINE</a:t>
            </a:r>
            <a:endParaRPr b="1" sz="42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Mengedit Data Dokumen </a:t>
            </a:r>
            <a:endParaRPr b="1" sz="2600"/>
          </a:p>
        </p:txBody>
      </p:sp>
      <p:sp>
        <p:nvSpPr>
          <p:cNvPr id="246" name="Google Shape;246;p24"/>
          <p:cNvSpPr txBox="1"/>
          <p:nvPr>
            <p:ph idx="1" type="body"/>
          </p:nvPr>
        </p:nvSpPr>
        <p:spPr>
          <a:xfrm>
            <a:off x="352850" y="746375"/>
            <a:ext cx="8219700" cy="757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3. Kemudian edit isian yang perlu Anda edit. Setelah selesai mengedit, klik tombol Simpan untuk menyimpan perubahan</a:t>
            </a:r>
            <a:endParaRPr sz="1400">
              <a:solidFill>
                <a:srgbClr val="595959"/>
              </a:solidFill>
              <a:latin typeface="Open Sans"/>
              <a:ea typeface="Open Sans"/>
              <a:cs typeface="Open Sans"/>
              <a:sym typeface="Open Sans"/>
            </a:endParaRPr>
          </a:p>
        </p:txBody>
      </p:sp>
      <p:pic>
        <p:nvPicPr>
          <p:cNvPr id="247" name="Google Shape;247;p24"/>
          <p:cNvPicPr preferRelativeResize="0"/>
          <p:nvPr/>
        </p:nvPicPr>
        <p:blipFill rotWithShape="1">
          <a:blip r:embed="rId3">
            <a:alphaModFix/>
          </a:blip>
          <a:srcRect b="62063" l="0" r="0" t="5887"/>
          <a:stretch/>
        </p:blipFill>
        <p:spPr>
          <a:xfrm>
            <a:off x="352850" y="1504250"/>
            <a:ext cx="5301326" cy="1791775"/>
          </a:xfrm>
          <a:prstGeom prst="rect">
            <a:avLst/>
          </a:prstGeom>
          <a:noFill/>
          <a:ln>
            <a:noFill/>
          </a:ln>
          <a:effectLst>
            <a:outerShdw blurRad="414338" rotWithShape="0" algn="bl" dir="2040000" dist="57150">
              <a:srgbClr val="000000">
                <a:alpha val="16000"/>
              </a:srgbClr>
            </a:outerShdw>
          </a:effectLst>
        </p:spPr>
      </p:pic>
      <p:pic>
        <p:nvPicPr>
          <p:cNvPr id="248" name="Google Shape;248;p24"/>
          <p:cNvPicPr preferRelativeResize="0"/>
          <p:nvPr/>
        </p:nvPicPr>
        <p:blipFill rotWithShape="1">
          <a:blip r:embed="rId3">
            <a:alphaModFix/>
          </a:blip>
          <a:srcRect b="0" l="0" r="0" t="36620"/>
          <a:stretch/>
        </p:blipFill>
        <p:spPr>
          <a:xfrm>
            <a:off x="3797175" y="1751125"/>
            <a:ext cx="4543926" cy="3036975"/>
          </a:xfrm>
          <a:prstGeom prst="rect">
            <a:avLst/>
          </a:prstGeom>
          <a:noFill/>
          <a:ln>
            <a:noFill/>
          </a:ln>
          <a:effectLst>
            <a:outerShdw blurRad="414338" rotWithShape="0" algn="bl" dir="2040000" dist="57150">
              <a:srgbClr val="000000">
                <a:alpha val="16000"/>
              </a:srgbClr>
            </a:outerShdw>
          </a:effectLst>
        </p:spPr>
      </p:pic>
      <p:sp>
        <p:nvSpPr>
          <p:cNvPr id="249" name="Google Shape;249;p24"/>
          <p:cNvSpPr/>
          <p:nvPr/>
        </p:nvSpPr>
        <p:spPr>
          <a:xfrm>
            <a:off x="3891800" y="4376925"/>
            <a:ext cx="680100" cy="366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3624250" y="421317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Mengedit Data Dokumen </a:t>
            </a:r>
            <a:endParaRPr b="1" sz="2600"/>
          </a:p>
        </p:txBody>
      </p:sp>
      <p:sp>
        <p:nvSpPr>
          <p:cNvPr id="256" name="Google Shape;256;p25"/>
          <p:cNvSpPr txBox="1"/>
          <p:nvPr>
            <p:ph idx="1" type="body"/>
          </p:nvPr>
        </p:nvSpPr>
        <p:spPr>
          <a:xfrm>
            <a:off x="352850" y="788475"/>
            <a:ext cx="8219700" cy="484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400">
                <a:solidFill>
                  <a:srgbClr val="595959"/>
                </a:solidFill>
                <a:latin typeface="Open Sans"/>
                <a:ea typeface="Open Sans"/>
                <a:cs typeface="Open Sans"/>
                <a:sym typeface="Open Sans"/>
              </a:rPr>
              <a:t>Sebelum diedit</a:t>
            </a:r>
            <a:endParaRPr b="1" sz="1400">
              <a:solidFill>
                <a:srgbClr val="595959"/>
              </a:solidFill>
              <a:latin typeface="Open Sans"/>
              <a:ea typeface="Open Sans"/>
              <a:cs typeface="Open Sans"/>
              <a:sym typeface="Open Sans"/>
            </a:endParaRPr>
          </a:p>
        </p:txBody>
      </p:sp>
      <p:sp>
        <p:nvSpPr>
          <p:cNvPr id="257" name="Google Shape;257;p25"/>
          <p:cNvSpPr txBox="1"/>
          <p:nvPr>
            <p:ph idx="1" type="body"/>
          </p:nvPr>
        </p:nvSpPr>
        <p:spPr>
          <a:xfrm>
            <a:off x="352850" y="2860575"/>
            <a:ext cx="8219700" cy="484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400">
                <a:solidFill>
                  <a:srgbClr val="595959"/>
                </a:solidFill>
                <a:latin typeface="Open Sans"/>
                <a:ea typeface="Open Sans"/>
                <a:cs typeface="Open Sans"/>
                <a:sym typeface="Open Sans"/>
              </a:rPr>
              <a:t>Setelah diedit</a:t>
            </a:r>
            <a:endParaRPr b="1" sz="1400">
              <a:solidFill>
                <a:srgbClr val="595959"/>
              </a:solidFill>
              <a:latin typeface="Open Sans"/>
              <a:ea typeface="Open Sans"/>
              <a:cs typeface="Open Sans"/>
              <a:sym typeface="Open Sans"/>
            </a:endParaRPr>
          </a:p>
        </p:txBody>
      </p:sp>
      <p:pic>
        <p:nvPicPr>
          <p:cNvPr id="258" name="Google Shape;258;p25"/>
          <p:cNvPicPr preferRelativeResize="0"/>
          <p:nvPr/>
        </p:nvPicPr>
        <p:blipFill rotWithShape="1">
          <a:blip r:embed="rId3">
            <a:alphaModFix/>
          </a:blip>
          <a:srcRect b="30297" l="0" r="0" t="39987"/>
          <a:stretch/>
        </p:blipFill>
        <p:spPr>
          <a:xfrm>
            <a:off x="396700" y="1314850"/>
            <a:ext cx="8430194" cy="1256900"/>
          </a:xfrm>
          <a:prstGeom prst="rect">
            <a:avLst/>
          </a:prstGeom>
          <a:noFill/>
          <a:ln>
            <a:noFill/>
          </a:ln>
        </p:spPr>
      </p:pic>
      <p:pic>
        <p:nvPicPr>
          <p:cNvPr id="259" name="Google Shape;259;p25"/>
          <p:cNvPicPr preferRelativeResize="0"/>
          <p:nvPr/>
        </p:nvPicPr>
        <p:blipFill>
          <a:blip r:embed="rId4">
            <a:alphaModFix/>
          </a:blip>
          <a:stretch>
            <a:fillRect/>
          </a:stretch>
        </p:blipFill>
        <p:spPr>
          <a:xfrm>
            <a:off x="479825" y="3479475"/>
            <a:ext cx="8347074" cy="140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26"/>
          <p:cNvPicPr preferRelativeResize="0"/>
          <p:nvPr/>
        </p:nvPicPr>
        <p:blipFill>
          <a:blip r:embed="rId3">
            <a:alphaModFix/>
          </a:blip>
          <a:stretch>
            <a:fillRect/>
          </a:stretch>
        </p:blipFill>
        <p:spPr>
          <a:xfrm>
            <a:off x="3260100" y="1137825"/>
            <a:ext cx="5715849" cy="2867835"/>
          </a:xfrm>
          <a:prstGeom prst="rect">
            <a:avLst/>
          </a:prstGeom>
          <a:noFill/>
          <a:ln>
            <a:noFill/>
          </a:ln>
        </p:spPr>
      </p:pic>
      <p:sp>
        <p:nvSpPr>
          <p:cNvPr id="265" name="Google Shape;265;p26"/>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Dokumen</a:t>
            </a:r>
            <a:endParaRPr b="1" sz="2600"/>
          </a:p>
        </p:txBody>
      </p:sp>
      <p:sp>
        <p:nvSpPr>
          <p:cNvPr id="266" name="Google Shape;266;p26"/>
          <p:cNvSpPr txBox="1"/>
          <p:nvPr>
            <p:ph idx="1" type="body"/>
          </p:nvPr>
        </p:nvSpPr>
        <p:spPr>
          <a:xfrm>
            <a:off x="352850" y="746375"/>
            <a:ext cx="2508000" cy="3829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melihat dokumen,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detail pada dokumen yang akan dilihat</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grpSp>
        <p:nvGrpSpPr>
          <p:cNvPr id="267" name="Google Shape;267;p26"/>
          <p:cNvGrpSpPr/>
          <p:nvPr/>
        </p:nvGrpSpPr>
        <p:grpSpPr>
          <a:xfrm>
            <a:off x="817575" y="2571750"/>
            <a:ext cx="1807960" cy="1571625"/>
            <a:chOff x="3057975" y="930850"/>
            <a:chExt cx="1807960" cy="1571625"/>
          </a:xfrm>
        </p:grpSpPr>
        <p:pic>
          <p:nvPicPr>
            <p:cNvPr id="268" name="Google Shape;268;p26"/>
            <p:cNvPicPr preferRelativeResize="0"/>
            <p:nvPr/>
          </p:nvPicPr>
          <p:blipFill>
            <a:blip r:embed="rId4">
              <a:alphaModFix/>
            </a:blip>
            <a:stretch>
              <a:fillRect/>
            </a:stretch>
          </p:blipFill>
          <p:spPr>
            <a:xfrm>
              <a:off x="3057975" y="930850"/>
              <a:ext cx="1807960" cy="1571625"/>
            </a:xfrm>
            <a:prstGeom prst="rect">
              <a:avLst/>
            </a:prstGeom>
            <a:noFill/>
            <a:ln>
              <a:noFill/>
            </a:ln>
            <a:effectLst>
              <a:outerShdw blurRad="414338" rotWithShape="0" algn="bl" dir="2040000" dist="57150">
                <a:srgbClr val="000000">
                  <a:alpha val="16000"/>
                </a:srgbClr>
              </a:outerShdw>
            </a:effectLst>
          </p:spPr>
        </p:pic>
        <p:sp>
          <p:nvSpPr>
            <p:cNvPr id="269" name="Google Shape;269;p26"/>
            <p:cNvSpPr/>
            <p:nvPr/>
          </p:nvSpPr>
          <p:spPr>
            <a:xfrm>
              <a:off x="3071375" y="2134400"/>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3961175" y="193852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grpSp>
      <p:pic>
        <p:nvPicPr>
          <p:cNvPr id="271" name="Google Shape;271;p26"/>
          <p:cNvPicPr preferRelativeResize="0"/>
          <p:nvPr/>
        </p:nvPicPr>
        <p:blipFill>
          <a:blip r:embed="rId5">
            <a:alphaModFix/>
          </a:blip>
          <a:stretch>
            <a:fillRect/>
          </a:stretch>
        </p:blipFill>
        <p:spPr>
          <a:xfrm>
            <a:off x="7531425" y="1710637"/>
            <a:ext cx="1444525" cy="2049250"/>
          </a:xfrm>
          <a:prstGeom prst="rect">
            <a:avLst/>
          </a:prstGeom>
          <a:noFill/>
          <a:ln>
            <a:noFill/>
          </a:ln>
          <a:effectLst>
            <a:outerShdw blurRad="414338" rotWithShape="0" algn="bl" dir="2040000" dist="57150">
              <a:srgbClr val="000000">
                <a:alpha val="16000"/>
              </a:srgbClr>
            </a:outerShdw>
          </a:effectLst>
        </p:spPr>
      </p:pic>
      <p:sp>
        <p:nvSpPr>
          <p:cNvPr id="272" name="Google Shape;272;p26"/>
          <p:cNvSpPr/>
          <p:nvPr/>
        </p:nvSpPr>
        <p:spPr>
          <a:xfrm>
            <a:off x="7777225" y="3256988"/>
            <a:ext cx="8376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8421225" y="30611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7"/>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Dokumen</a:t>
            </a:r>
            <a:endParaRPr b="1" sz="2600"/>
          </a:p>
        </p:txBody>
      </p:sp>
      <p:sp>
        <p:nvSpPr>
          <p:cNvPr id="279" name="Google Shape;279;p27"/>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Detail dokumen berisi detail isian dokumen dan diskusi feedback yang  berasal dari interaksi antara guru, kepala sekolah, dan pengawas.	</a:t>
            </a:r>
            <a:endParaRPr sz="1400">
              <a:solidFill>
                <a:srgbClr val="595959"/>
              </a:solidFill>
              <a:latin typeface="Open Sans"/>
              <a:ea typeface="Open Sans"/>
              <a:cs typeface="Open Sans"/>
              <a:sym typeface="Open Sans"/>
            </a:endParaRPr>
          </a:p>
        </p:txBody>
      </p:sp>
      <p:pic>
        <p:nvPicPr>
          <p:cNvPr id="280" name="Google Shape;280;p27"/>
          <p:cNvPicPr preferRelativeResize="0"/>
          <p:nvPr/>
        </p:nvPicPr>
        <p:blipFill>
          <a:blip r:embed="rId3">
            <a:alphaModFix/>
          </a:blip>
          <a:stretch>
            <a:fillRect/>
          </a:stretch>
        </p:blipFill>
        <p:spPr>
          <a:xfrm>
            <a:off x="401925" y="1462250"/>
            <a:ext cx="4862749" cy="2639924"/>
          </a:xfrm>
          <a:prstGeom prst="rect">
            <a:avLst/>
          </a:prstGeom>
          <a:noFill/>
          <a:ln>
            <a:noFill/>
          </a:ln>
          <a:effectLst>
            <a:outerShdw blurRad="242888" rotWithShape="0" algn="bl" dir="6720000" dist="19050">
              <a:srgbClr val="000000">
                <a:alpha val="12000"/>
              </a:srgbClr>
            </a:outerShdw>
          </a:effectLst>
        </p:spPr>
      </p:pic>
      <p:pic>
        <p:nvPicPr>
          <p:cNvPr id="281" name="Google Shape;281;p27"/>
          <p:cNvPicPr preferRelativeResize="0"/>
          <p:nvPr/>
        </p:nvPicPr>
        <p:blipFill>
          <a:blip r:embed="rId4">
            <a:alphaModFix/>
          </a:blip>
          <a:stretch>
            <a:fillRect/>
          </a:stretch>
        </p:blipFill>
        <p:spPr>
          <a:xfrm>
            <a:off x="3933900" y="1605921"/>
            <a:ext cx="4752674" cy="3047476"/>
          </a:xfrm>
          <a:prstGeom prst="rect">
            <a:avLst/>
          </a:prstGeom>
          <a:noFill/>
          <a:ln>
            <a:noFill/>
          </a:ln>
          <a:effectLst>
            <a:outerShdw blurRad="242888" rotWithShape="0" algn="bl" dir="6720000" dist="19050">
              <a:srgbClr val="000000">
                <a:alpha val="12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Menambahkan Komentar</a:t>
            </a:r>
            <a:endParaRPr b="1" sz="2600"/>
          </a:p>
        </p:txBody>
      </p:sp>
      <p:sp>
        <p:nvSpPr>
          <p:cNvPr id="287" name="Google Shape;287;p28"/>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Jika ingin menambahkan komentar, isi isian dibawah ini. Setelah terisi klik kirim komentar untuk menambahkan komentar di detail dokumen </a:t>
            </a:r>
            <a:endParaRPr sz="1400">
              <a:solidFill>
                <a:srgbClr val="595959"/>
              </a:solidFill>
              <a:latin typeface="Open Sans"/>
              <a:ea typeface="Open Sans"/>
              <a:cs typeface="Open Sans"/>
              <a:sym typeface="Open Sans"/>
            </a:endParaRPr>
          </a:p>
        </p:txBody>
      </p:sp>
      <p:pic>
        <p:nvPicPr>
          <p:cNvPr id="288" name="Google Shape;288;p28"/>
          <p:cNvPicPr preferRelativeResize="0"/>
          <p:nvPr/>
        </p:nvPicPr>
        <p:blipFill>
          <a:blip r:embed="rId3">
            <a:alphaModFix/>
          </a:blip>
          <a:stretch>
            <a:fillRect/>
          </a:stretch>
        </p:blipFill>
        <p:spPr>
          <a:xfrm>
            <a:off x="1252275" y="1388150"/>
            <a:ext cx="6071468" cy="3376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9"/>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Data Pesan Siar</a:t>
            </a:r>
            <a:endParaRPr b="1" sz="2600"/>
          </a:p>
        </p:txBody>
      </p:sp>
      <p:sp>
        <p:nvSpPr>
          <p:cNvPr id="294" name="Google Shape;294;p29"/>
          <p:cNvSpPr txBox="1"/>
          <p:nvPr>
            <p:ph idx="1" type="body"/>
          </p:nvPr>
        </p:nvSpPr>
        <p:spPr>
          <a:xfrm>
            <a:off x="352850" y="746375"/>
            <a:ext cx="8072400" cy="1052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Pengawas dan Kepala Sekolah dapat mengirim informasi ke seluruh atau sebagian guru yang ada di bawah naungan mereka. Pengawas dapat mem-</a:t>
            </a:r>
            <a:r>
              <a:rPr i="1" lang="en" sz="1400">
                <a:solidFill>
                  <a:srgbClr val="595959"/>
                </a:solidFill>
                <a:latin typeface="Open Sans"/>
                <a:ea typeface="Open Sans"/>
                <a:cs typeface="Open Sans"/>
                <a:sym typeface="Open Sans"/>
              </a:rPr>
              <a:t>broadcast</a:t>
            </a:r>
            <a:r>
              <a:rPr lang="en" sz="1400">
                <a:solidFill>
                  <a:srgbClr val="595959"/>
                </a:solidFill>
                <a:latin typeface="Open Sans"/>
                <a:ea typeface="Open Sans"/>
                <a:cs typeface="Open Sans"/>
                <a:sym typeface="Open Sans"/>
              </a:rPr>
              <a:t> informasi ke sekolah yang berada dibawah pengawas tersebut, sedangkan Kepala Sekolah dapat mengirim informasi </a:t>
            </a:r>
            <a:r>
              <a:rPr i="1" lang="en" sz="1400">
                <a:solidFill>
                  <a:srgbClr val="595959"/>
                </a:solidFill>
                <a:latin typeface="Open Sans"/>
                <a:ea typeface="Open Sans"/>
                <a:cs typeface="Open Sans"/>
                <a:sym typeface="Open Sans"/>
              </a:rPr>
              <a:t>broadcast</a:t>
            </a:r>
            <a:r>
              <a:rPr lang="en" sz="1400">
                <a:solidFill>
                  <a:srgbClr val="595959"/>
                </a:solidFill>
                <a:latin typeface="Open Sans"/>
                <a:ea typeface="Open Sans"/>
                <a:cs typeface="Open Sans"/>
                <a:sym typeface="Open Sans"/>
              </a:rPr>
              <a:t> ke guru-guru / pengawas di sekolah tersebut. Terdapat dua jenis pesan siar ada publik dan pribadi. Jika statusnya publik maka pengawas membuat pesan siar untuk semua pengguna yang berada dibawah naungannya, jika statusnya pribadi maka pengawas hanya membagikan kepada orang-orang tertentu yang berada dibawah naungannya.</a:t>
            </a:r>
            <a:endParaRPr sz="1400">
              <a:solidFill>
                <a:srgbClr val="595959"/>
              </a:solidFill>
              <a:latin typeface="Open Sans"/>
              <a:ea typeface="Open Sans"/>
              <a:cs typeface="Open Sans"/>
              <a:sym typeface="Open Sans"/>
            </a:endParaRPr>
          </a:p>
        </p:txBody>
      </p:sp>
      <p:pic>
        <p:nvPicPr>
          <p:cNvPr id="295" name="Google Shape;295;p29"/>
          <p:cNvPicPr preferRelativeResize="0"/>
          <p:nvPr/>
        </p:nvPicPr>
        <p:blipFill>
          <a:blip r:embed="rId3">
            <a:alphaModFix/>
          </a:blip>
          <a:stretch>
            <a:fillRect/>
          </a:stretch>
        </p:blipFill>
        <p:spPr>
          <a:xfrm>
            <a:off x="988225" y="2409200"/>
            <a:ext cx="6076800" cy="2337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30"/>
          <p:cNvPicPr preferRelativeResize="0"/>
          <p:nvPr/>
        </p:nvPicPr>
        <p:blipFill>
          <a:blip r:embed="rId3">
            <a:alphaModFix/>
          </a:blip>
          <a:stretch>
            <a:fillRect/>
          </a:stretch>
        </p:blipFill>
        <p:spPr>
          <a:xfrm>
            <a:off x="2943925" y="1655981"/>
            <a:ext cx="5217228" cy="2010006"/>
          </a:xfrm>
          <a:prstGeom prst="rect">
            <a:avLst/>
          </a:prstGeom>
          <a:noFill/>
          <a:ln>
            <a:noFill/>
          </a:ln>
          <a:effectLst>
            <a:outerShdw blurRad="57150" rotWithShape="0" algn="bl" dir="5400000" dist="19050">
              <a:srgbClr val="000000">
                <a:alpha val="50000"/>
              </a:srgbClr>
            </a:outerShdw>
          </a:effectLst>
        </p:spPr>
      </p:pic>
      <p:pic>
        <p:nvPicPr>
          <p:cNvPr id="301" name="Google Shape;301;p30"/>
          <p:cNvPicPr preferRelativeResize="0"/>
          <p:nvPr/>
        </p:nvPicPr>
        <p:blipFill>
          <a:blip r:embed="rId4">
            <a:alphaModFix/>
          </a:blip>
          <a:stretch>
            <a:fillRect/>
          </a:stretch>
        </p:blipFill>
        <p:spPr>
          <a:xfrm>
            <a:off x="7607875" y="2687087"/>
            <a:ext cx="1438275" cy="1085850"/>
          </a:xfrm>
          <a:prstGeom prst="rect">
            <a:avLst/>
          </a:prstGeom>
          <a:noFill/>
          <a:ln>
            <a:noFill/>
          </a:ln>
          <a:effectLst>
            <a:outerShdw blurRad="57150" rotWithShape="0" algn="bl" dir="5400000" dist="19050">
              <a:srgbClr val="000000">
                <a:alpha val="50000"/>
              </a:srgbClr>
            </a:outerShdw>
          </a:effectLst>
        </p:spPr>
      </p:pic>
      <p:sp>
        <p:nvSpPr>
          <p:cNvPr id="302" name="Google Shape;302;p30"/>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Pesan Siar</a:t>
            </a:r>
            <a:endParaRPr b="1" sz="2600"/>
          </a:p>
        </p:txBody>
      </p:sp>
      <p:sp>
        <p:nvSpPr>
          <p:cNvPr id="303" name="Google Shape;303;p30"/>
          <p:cNvSpPr txBox="1"/>
          <p:nvPr>
            <p:ph idx="1" type="body"/>
          </p:nvPr>
        </p:nvSpPr>
        <p:spPr>
          <a:xfrm>
            <a:off x="352850" y="746375"/>
            <a:ext cx="2508000" cy="1630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melihat pesan siar,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detail pada dokumen yang akan dilihat</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sp>
        <p:nvSpPr>
          <p:cNvPr id="304" name="Google Shape;304;p30"/>
          <p:cNvSpPr/>
          <p:nvPr/>
        </p:nvSpPr>
        <p:spPr>
          <a:xfrm>
            <a:off x="7920213" y="2918709"/>
            <a:ext cx="813600" cy="49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0"/>
          <p:cNvSpPr/>
          <p:nvPr/>
        </p:nvSpPr>
        <p:spPr>
          <a:xfrm>
            <a:off x="8580575" y="26870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pic>
        <p:nvPicPr>
          <p:cNvPr id="306" name="Google Shape;306;p30"/>
          <p:cNvPicPr preferRelativeResize="0"/>
          <p:nvPr/>
        </p:nvPicPr>
        <p:blipFill>
          <a:blip r:embed="rId5">
            <a:alphaModFix/>
          </a:blip>
          <a:stretch>
            <a:fillRect/>
          </a:stretch>
        </p:blipFill>
        <p:spPr>
          <a:xfrm>
            <a:off x="760013" y="2571750"/>
            <a:ext cx="1764475" cy="1524950"/>
          </a:xfrm>
          <a:prstGeom prst="rect">
            <a:avLst/>
          </a:prstGeom>
          <a:noFill/>
          <a:ln>
            <a:noFill/>
          </a:ln>
        </p:spPr>
      </p:pic>
      <p:sp>
        <p:nvSpPr>
          <p:cNvPr id="307" name="Google Shape;307;p30"/>
          <p:cNvSpPr/>
          <p:nvPr/>
        </p:nvSpPr>
        <p:spPr>
          <a:xfrm>
            <a:off x="830975" y="3484525"/>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0"/>
          <p:cNvSpPr/>
          <p:nvPr/>
        </p:nvSpPr>
        <p:spPr>
          <a:xfrm>
            <a:off x="1720775" y="3288649"/>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1"/>
          <p:cNvPicPr preferRelativeResize="0"/>
          <p:nvPr/>
        </p:nvPicPr>
        <p:blipFill>
          <a:blip r:embed="rId3">
            <a:alphaModFix/>
          </a:blip>
          <a:stretch>
            <a:fillRect/>
          </a:stretch>
        </p:blipFill>
        <p:spPr>
          <a:xfrm>
            <a:off x="414850" y="1462174"/>
            <a:ext cx="7316601" cy="2589900"/>
          </a:xfrm>
          <a:prstGeom prst="rect">
            <a:avLst/>
          </a:prstGeom>
          <a:noFill/>
          <a:ln>
            <a:noFill/>
          </a:ln>
          <a:effectLst>
            <a:outerShdw blurRad="57150" rotWithShape="0" algn="bl" dir="5400000" dist="19050">
              <a:srgbClr val="000000">
                <a:alpha val="50000"/>
              </a:srgbClr>
            </a:outerShdw>
          </a:effectLst>
        </p:spPr>
      </p:pic>
      <p:sp>
        <p:nvSpPr>
          <p:cNvPr id="314" name="Google Shape;314;p31"/>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Pesan Siar</a:t>
            </a:r>
            <a:endParaRPr b="1" sz="2600"/>
          </a:p>
        </p:txBody>
      </p:sp>
      <p:sp>
        <p:nvSpPr>
          <p:cNvPr id="315" name="Google Shape;315;p31"/>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Detail dokumen berisi detail isian pesan siar dan diskusi feedback yang  berasal dari interaksi antara guru, kepala sekolah, dan pengawas.	</a:t>
            </a:r>
            <a:endParaRPr sz="1400">
              <a:solidFill>
                <a:srgbClr val="595959"/>
              </a:solidFill>
              <a:latin typeface="Open Sans"/>
              <a:ea typeface="Open Sans"/>
              <a:cs typeface="Open Sans"/>
              <a:sym typeface="Open Sans"/>
            </a:endParaRPr>
          </a:p>
        </p:txBody>
      </p:sp>
      <p:pic>
        <p:nvPicPr>
          <p:cNvPr id="316" name="Google Shape;316;p31"/>
          <p:cNvPicPr preferRelativeResize="0"/>
          <p:nvPr/>
        </p:nvPicPr>
        <p:blipFill rotWithShape="1">
          <a:blip r:embed="rId4">
            <a:alphaModFix/>
          </a:blip>
          <a:srcRect b="0" l="0" r="55933" t="0"/>
          <a:stretch/>
        </p:blipFill>
        <p:spPr>
          <a:xfrm>
            <a:off x="5093225" y="1786325"/>
            <a:ext cx="3777525" cy="2688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2"/>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Menambahkan Komentar</a:t>
            </a:r>
            <a:endParaRPr b="1" sz="2600"/>
          </a:p>
        </p:txBody>
      </p:sp>
      <p:sp>
        <p:nvSpPr>
          <p:cNvPr id="322" name="Google Shape;322;p32"/>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Jika ingin menambahkan komentar, isi isian dibawah ini. Setelah terisi klik kirim komentar untuk menambahkan komentar di detail dokumen </a:t>
            </a:r>
            <a:endParaRPr sz="1400">
              <a:solidFill>
                <a:srgbClr val="595959"/>
              </a:solidFill>
              <a:latin typeface="Open Sans"/>
              <a:ea typeface="Open Sans"/>
              <a:cs typeface="Open Sans"/>
              <a:sym typeface="Open Sans"/>
            </a:endParaRPr>
          </a:p>
        </p:txBody>
      </p:sp>
      <p:pic>
        <p:nvPicPr>
          <p:cNvPr id="323" name="Google Shape;323;p32"/>
          <p:cNvPicPr preferRelativeResize="0"/>
          <p:nvPr/>
        </p:nvPicPr>
        <p:blipFill>
          <a:blip r:embed="rId3">
            <a:alphaModFix/>
          </a:blip>
          <a:stretch>
            <a:fillRect/>
          </a:stretch>
        </p:blipFill>
        <p:spPr>
          <a:xfrm>
            <a:off x="1252275" y="1388150"/>
            <a:ext cx="6071468" cy="3376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3"/>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Notifikasi </a:t>
            </a:r>
            <a:endParaRPr b="1" sz="2600"/>
          </a:p>
        </p:txBody>
      </p:sp>
      <p:sp>
        <p:nvSpPr>
          <p:cNvPr id="329" name="Google Shape;329;p33"/>
          <p:cNvSpPr txBox="1"/>
          <p:nvPr>
            <p:ph idx="1" type="body"/>
          </p:nvPr>
        </p:nvSpPr>
        <p:spPr>
          <a:xfrm>
            <a:off x="352850" y="746375"/>
            <a:ext cx="3833100" cy="38967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melihat notifikasi klik icon pada nomor 1. Pada icon tersebut terdapat jumlah notifikasi yang didapatkan pengguna. Notifikasi didapatkan dari :</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Dokumen yang dibuat oleh guru</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Tanggapan guru / pengawas dari komentar yang dibuat terhadap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Pesan siar yang dibuat oleh pengawas baik itu publik / pribadi</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Tanggapan  guru / pengawas dari komentar yang dibuat terhadap pesan siar</a:t>
            </a:r>
            <a:endParaRPr sz="1400">
              <a:solidFill>
                <a:srgbClr val="595959"/>
              </a:solidFill>
              <a:latin typeface="Open Sans"/>
              <a:ea typeface="Open Sans"/>
              <a:cs typeface="Open Sans"/>
              <a:sym typeface="Open Sans"/>
            </a:endParaRPr>
          </a:p>
        </p:txBody>
      </p:sp>
      <p:pic>
        <p:nvPicPr>
          <p:cNvPr id="330" name="Google Shape;330;p33"/>
          <p:cNvPicPr preferRelativeResize="0"/>
          <p:nvPr/>
        </p:nvPicPr>
        <p:blipFill>
          <a:blip r:embed="rId3">
            <a:alphaModFix/>
          </a:blip>
          <a:stretch>
            <a:fillRect/>
          </a:stretch>
        </p:blipFill>
        <p:spPr>
          <a:xfrm>
            <a:off x="4185950" y="785000"/>
            <a:ext cx="4866201" cy="3585424"/>
          </a:xfrm>
          <a:prstGeom prst="rect">
            <a:avLst/>
          </a:prstGeom>
          <a:noFill/>
          <a:ln>
            <a:noFill/>
          </a:ln>
          <a:effectLst>
            <a:outerShdw blurRad="57150" rotWithShape="0" algn="bl" dir="5400000" dist="19050">
              <a:srgbClr val="000000">
                <a:alpha val="50000"/>
              </a:srgbClr>
            </a:outerShdw>
          </a:effectLst>
        </p:spPr>
      </p:pic>
      <p:pic>
        <p:nvPicPr>
          <p:cNvPr id="331" name="Google Shape;331;p33"/>
          <p:cNvPicPr preferRelativeResize="0"/>
          <p:nvPr/>
        </p:nvPicPr>
        <p:blipFill>
          <a:blip r:embed="rId4">
            <a:alphaModFix/>
          </a:blip>
          <a:stretch>
            <a:fillRect/>
          </a:stretch>
        </p:blipFill>
        <p:spPr>
          <a:xfrm>
            <a:off x="6772400" y="784997"/>
            <a:ext cx="1316675" cy="1043525"/>
          </a:xfrm>
          <a:prstGeom prst="rect">
            <a:avLst/>
          </a:prstGeom>
          <a:noFill/>
          <a:ln>
            <a:noFill/>
          </a:ln>
        </p:spPr>
      </p:pic>
      <p:sp>
        <p:nvSpPr>
          <p:cNvPr id="332" name="Google Shape;332;p33"/>
          <p:cNvSpPr/>
          <p:nvPr/>
        </p:nvSpPr>
        <p:spPr>
          <a:xfrm>
            <a:off x="6772400" y="844375"/>
            <a:ext cx="1316700" cy="984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a:off x="6521025" y="7730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pic>
        <p:nvPicPr>
          <p:cNvPr id="334" name="Google Shape;334;p33"/>
          <p:cNvPicPr preferRelativeResize="0"/>
          <p:nvPr/>
        </p:nvPicPr>
        <p:blipFill rotWithShape="1">
          <a:blip r:embed="rId5">
            <a:alphaModFix/>
          </a:blip>
          <a:srcRect b="25853" l="0" r="82758" t="18560"/>
          <a:stretch/>
        </p:blipFill>
        <p:spPr>
          <a:xfrm>
            <a:off x="7340475" y="946675"/>
            <a:ext cx="617751" cy="49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6"/>
          <p:cNvPicPr preferRelativeResize="0"/>
          <p:nvPr/>
        </p:nvPicPr>
        <p:blipFill>
          <a:blip r:embed="rId3">
            <a:alphaModFix/>
          </a:blip>
          <a:stretch>
            <a:fillRect/>
          </a:stretch>
        </p:blipFill>
        <p:spPr>
          <a:xfrm>
            <a:off x="1473350" y="1952625"/>
            <a:ext cx="619125" cy="619125"/>
          </a:xfrm>
          <a:prstGeom prst="rect">
            <a:avLst/>
          </a:prstGeom>
          <a:noFill/>
          <a:ln>
            <a:noFill/>
          </a:ln>
        </p:spPr>
      </p:pic>
      <p:sp>
        <p:nvSpPr>
          <p:cNvPr id="162" name="Google Shape;162;p16"/>
          <p:cNvSpPr/>
          <p:nvPr>
            <p:ph idx="2" type="pic"/>
          </p:nvPr>
        </p:nvSpPr>
        <p:spPr>
          <a:xfrm>
            <a:off x="2225450" y="1876425"/>
            <a:ext cx="5968500" cy="619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4200">
                <a:latin typeface="Open Sans"/>
                <a:ea typeface="Open Sans"/>
                <a:cs typeface="Open Sans"/>
                <a:sym typeface="Open Sans"/>
              </a:rPr>
              <a:t>User Kepala </a:t>
            </a:r>
            <a:r>
              <a:rPr b="1" lang="en" sz="4200">
                <a:latin typeface="Open Sans"/>
                <a:ea typeface="Open Sans"/>
                <a:cs typeface="Open Sans"/>
                <a:sym typeface="Open Sans"/>
              </a:rPr>
              <a:t>Sekolah</a:t>
            </a:r>
            <a:endParaRPr b="1" sz="42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Kewenangan Kepala Sekolah</a:t>
            </a:r>
            <a:endParaRPr b="1" sz="2600"/>
          </a:p>
        </p:txBody>
      </p:sp>
      <p:sp>
        <p:nvSpPr>
          <p:cNvPr id="168" name="Google Shape;168;p17"/>
          <p:cNvSpPr txBox="1"/>
          <p:nvPr>
            <p:ph idx="1" type="body"/>
          </p:nvPr>
        </p:nvSpPr>
        <p:spPr>
          <a:xfrm>
            <a:off x="352850" y="746375"/>
            <a:ext cx="3302400" cy="3660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400">
                <a:solidFill>
                  <a:schemeClr val="dk1"/>
                </a:solidFill>
                <a:latin typeface="Open Sans"/>
                <a:ea typeface="Open Sans"/>
                <a:cs typeface="Open Sans"/>
                <a:sym typeface="Open Sans"/>
              </a:rPr>
              <a:t>Kepala </a:t>
            </a:r>
            <a:r>
              <a:rPr lang="en" sz="1400">
                <a:solidFill>
                  <a:schemeClr val="dk1"/>
                </a:solidFill>
                <a:latin typeface="Open Sans"/>
                <a:ea typeface="Open Sans"/>
                <a:cs typeface="Open Sans"/>
                <a:sym typeface="Open Sans"/>
              </a:rPr>
              <a:t>Sekolah dapat mengakses beberapa menu yaitu,</a:t>
            </a:r>
            <a:endParaRPr sz="1400">
              <a:solidFill>
                <a:schemeClr val="dk1"/>
              </a:solidFill>
              <a:latin typeface="Open Sans"/>
              <a:ea typeface="Open Sans"/>
              <a:cs typeface="Open Sans"/>
              <a:sym typeface="Open Sans"/>
            </a:endParaRPr>
          </a:p>
          <a:p>
            <a:pPr indent="-317500" lvl="0" marL="457200" rtl="0" algn="l">
              <a:lnSpc>
                <a:spcPct val="115000"/>
              </a:lnSpc>
              <a:spcBef>
                <a:spcPts val="160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Menu Beranda</a:t>
            </a:r>
            <a:endParaRPr sz="1400">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Menu Profil</a:t>
            </a:r>
            <a:endParaRPr sz="1400">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Menu Dokumen </a:t>
            </a:r>
            <a:endParaRPr sz="1400">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Menu Pesan Siar</a:t>
            </a:r>
            <a:endParaRPr sz="1400">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Menu Guru Binaan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endParaRPr>
          </a:p>
        </p:txBody>
      </p:sp>
      <p:pic>
        <p:nvPicPr>
          <p:cNvPr id="169" name="Google Shape;169;p17"/>
          <p:cNvPicPr preferRelativeResize="0"/>
          <p:nvPr/>
        </p:nvPicPr>
        <p:blipFill>
          <a:blip r:embed="rId3">
            <a:alphaModFix/>
          </a:blip>
          <a:stretch>
            <a:fillRect/>
          </a:stretch>
        </p:blipFill>
        <p:spPr>
          <a:xfrm>
            <a:off x="4076825" y="788875"/>
            <a:ext cx="4680050" cy="3912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Beranda</a:t>
            </a:r>
            <a:endParaRPr b="1" sz="2600"/>
          </a:p>
        </p:txBody>
      </p:sp>
      <p:sp>
        <p:nvSpPr>
          <p:cNvPr id="175" name="Google Shape;175;p18"/>
          <p:cNvSpPr txBox="1"/>
          <p:nvPr>
            <p:ph idx="1" type="body"/>
          </p:nvPr>
        </p:nvSpPr>
        <p:spPr>
          <a:xfrm>
            <a:off x="352850" y="746375"/>
            <a:ext cx="8124600" cy="13467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Setelah kepala sekolah login maka tampilan yang pertama kali dilihat oleh kepala sekolah adalah menu beranda. Pada menu beranda terdapat :</a:t>
            </a:r>
            <a:endParaRPr>
              <a:solidFill>
                <a:schemeClr val="dk1"/>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dk1"/>
              </a:buClr>
              <a:buSzPts val="1200"/>
              <a:buFont typeface="Open Sans"/>
              <a:buAutoNum type="arabicPeriod"/>
            </a:pPr>
            <a:r>
              <a:rPr lang="en">
                <a:solidFill>
                  <a:schemeClr val="dk1"/>
                </a:solidFill>
                <a:latin typeface="Open Sans"/>
                <a:ea typeface="Open Sans"/>
                <a:cs typeface="Open Sans"/>
                <a:sym typeface="Open Sans"/>
              </a:rPr>
              <a:t>Data Informasi. Data informasi ini diberikan oleh admin jika admin ingin memberikan informasi tertentu kepada semua pengguna aplikasi.</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pic>
        <p:nvPicPr>
          <p:cNvPr id="176" name="Google Shape;176;p18"/>
          <p:cNvPicPr preferRelativeResize="0"/>
          <p:nvPr/>
        </p:nvPicPr>
        <p:blipFill>
          <a:blip r:embed="rId3">
            <a:alphaModFix/>
          </a:blip>
          <a:stretch>
            <a:fillRect/>
          </a:stretch>
        </p:blipFill>
        <p:spPr>
          <a:xfrm>
            <a:off x="859300" y="2204076"/>
            <a:ext cx="7111702" cy="1496150"/>
          </a:xfrm>
          <a:prstGeom prst="rect">
            <a:avLst/>
          </a:prstGeom>
          <a:noFill/>
          <a:ln>
            <a:noFill/>
          </a:ln>
        </p:spPr>
      </p:pic>
      <p:sp>
        <p:nvSpPr>
          <p:cNvPr id="177" name="Google Shape;177;p18"/>
          <p:cNvSpPr/>
          <p:nvPr/>
        </p:nvSpPr>
        <p:spPr>
          <a:xfrm>
            <a:off x="1842425" y="2745625"/>
            <a:ext cx="6043200" cy="954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1672525" y="2623752"/>
            <a:ext cx="300300" cy="2715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9"/>
          <p:cNvPicPr preferRelativeResize="0"/>
          <p:nvPr/>
        </p:nvPicPr>
        <p:blipFill>
          <a:blip r:embed="rId3">
            <a:alphaModFix/>
          </a:blip>
          <a:stretch>
            <a:fillRect/>
          </a:stretch>
        </p:blipFill>
        <p:spPr>
          <a:xfrm>
            <a:off x="3287875" y="581650"/>
            <a:ext cx="5771825" cy="2209700"/>
          </a:xfrm>
          <a:prstGeom prst="rect">
            <a:avLst/>
          </a:prstGeom>
          <a:noFill/>
          <a:ln cap="flat" cmpd="sng" w="9525">
            <a:solidFill>
              <a:srgbClr val="FFFFFF"/>
            </a:solidFill>
            <a:prstDash val="solid"/>
            <a:round/>
            <a:headEnd len="sm" w="sm" type="none"/>
            <a:tailEnd len="sm" w="sm" type="none"/>
          </a:ln>
        </p:spPr>
      </p:pic>
      <p:sp>
        <p:nvSpPr>
          <p:cNvPr id="184" name="Google Shape;184;p19"/>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Profil</a:t>
            </a:r>
            <a:endParaRPr b="1" sz="2600"/>
          </a:p>
        </p:txBody>
      </p:sp>
      <p:sp>
        <p:nvSpPr>
          <p:cNvPr id="185" name="Google Shape;185;p19"/>
          <p:cNvSpPr txBox="1"/>
          <p:nvPr>
            <p:ph idx="1" type="body"/>
          </p:nvPr>
        </p:nvSpPr>
        <p:spPr>
          <a:xfrm>
            <a:off x="352850" y="746375"/>
            <a:ext cx="2908500" cy="38556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Menu profil adalah menu yang berisi tentang informasi kepala sekolah yang melakukan login. Untuk memasuki profil klik menu profil pada nomor 1. Pada menu profil terdapat :</a:t>
            </a:r>
            <a:endParaRPr>
              <a:solidFill>
                <a:schemeClr val="dk1"/>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Data Pribadi kepala sekolah dan data pengawas anda. </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Data pribadi ini dapat diubah jika terjadi perubahan data dengan menekan tombol ubah profil</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Setelah menekan tombol ubah profil, maka akan muncul tampilan untuk mengubah data.</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Setelah perubahan data dilakukan tekan tombol ubah</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sp>
        <p:nvSpPr>
          <p:cNvPr id="186" name="Google Shape;186;p19"/>
          <p:cNvSpPr/>
          <p:nvPr/>
        </p:nvSpPr>
        <p:spPr>
          <a:xfrm>
            <a:off x="4153275" y="1018725"/>
            <a:ext cx="4896300" cy="1624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4986125" y="82476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88" name="Google Shape;188;p19"/>
          <p:cNvSpPr/>
          <p:nvPr/>
        </p:nvSpPr>
        <p:spPr>
          <a:xfrm>
            <a:off x="8270750" y="1052975"/>
            <a:ext cx="721800" cy="22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7938875" y="8847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pic>
        <p:nvPicPr>
          <p:cNvPr id="190" name="Google Shape;190;p19"/>
          <p:cNvPicPr preferRelativeResize="0"/>
          <p:nvPr/>
        </p:nvPicPr>
        <p:blipFill>
          <a:blip r:embed="rId4">
            <a:alphaModFix/>
          </a:blip>
          <a:stretch>
            <a:fillRect/>
          </a:stretch>
        </p:blipFill>
        <p:spPr>
          <a:xfrm>
            <a:off x="4572001" y="2756460"/>
            <a:ext cx="3698749" cy="1787191"/>
          </a:xfrm>
          <a:prstGeom prst="rect">
            <a:avLst/>
          </a:prstGeom>
          <a:noFill/>
          <a:ln>
            <a:noFill/>
          </a:ln>
        </p:spPr>
      </p:pic>
      <p:sp>
        <p:nvSpPr>
          <p:cNvPr id="191" name="Google Shape;191;p19"/>
          <p:cNvSpPr/>
          <p:nvPr/>
        </p:nvSpPr>
        <p:spPr>
          <a:xfrm>
            <a:off x="4382750" y="2696125"/>
            <a:ext cx="4449000" cy="1989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4036850" y="275646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193" name="Google Shape;193;p19"/>
          <p:cNvSpPr/>
          <p:nvPr/>
        </p:nvSpPr>
        <p:spPr>
          <a:xfrm>
            <a:off x="3330100" y="1539800"/>
            <a:ext cx="659400" cy="22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3155925" y="1331475"/>
            <a:ext cx="249300" cy="2571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95" name="Google Shape;195;p19"/>
          <p:cNvSpPr/>
          <p:nvPr/>
        </p:nvSpPr>
        <p:spPr>
          <a:xfrm>
            <a:off x="7363800" y="4198050"/>
            <a:ext cx="375000" cy="29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6996100" y="39258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Dokumen</a:t>
            </a:r>
            <a:endParaRPr b="1" sz="2600"/>
          </a:p>
        </p:txBody>
      </p:sp>
      <p:sp>
        <p:nvSpPr>
          <p:cNvPr id="202" name="Google Shape;202;p20"/>
          <p:cNvSpPr txBox="1"/>
          <p:nvPr>
            <p:ph idx="1" type="body"/>
          </p:nvPr>
        </p:nvSpPr>
        <p:spPr>
          <a:xfrm>
            <a:off x="352850" y="746375"/>
            <a:ext cx="8072400" cy="1052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Data Dokumen adalah data-data yang berisi dokumen-dokumen yang sudah diunggah oleh Guru atau Kepala Sekolah dan juga review antara Kepala Sekolah dan Pengawas dengan Guru yang mempunyai dokumen tersebut. </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pic>
        <p:nvPicPr>
          <p:cNvPr id="203" name="Google Shape;203;p20"/>
          <p:cNvPicPr preferRelativeResize="0"/>
          <p:nvPr/>
        </p:nvPicPr>
        <p:blipFill>
          <a:blip r:embed="rId3">
            <a:alphaModFix/>
          </a:blip>
          <a:stretch>
            <a:fillRect/>
          </a:stretch>
        </p:blipFill>
        <p:spPr>
          <a:xfrm>
            <a:off x="1659175" y="1661549"/>
            <a:ext cx="5459751" cy="3019225"/>
          </a:xfrm>
          <a:prstGeom prst="rect">
            <a:avLst/>
          </a:prstGeom>
          <a:noFill/>
          <a:ln>
            <a:noFill/>
          </a:ln>
          <a:effectLst>
            <a:outerShdw blurRad="414338" rotWithShape="0" algn="bl" dir="2040000" dist="57150">
              <a:srgbClr val="000000">
                <a:alpha val="16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1"/>
          <p:cNvPicPr preferRelativeResize="0"/>
          <p:nvPr/>
        </p:nvPicPr>
        <p:blipFill>
          <a:blip r:embed="rId3">
            <a:alphaModFix/>
          </a:blip>
          <a:stretch>
            <a:fillRect/>
          </a:stretch>
        </p:blipFill>
        <p:spPr>
          <a:xfrm>
            <a:off x="3170727" y="1283503"/>
            <a:ext cx="5700027" cy="2859874"/>
          </a:xfrm>
          <a:prstGeom prst="rect">
            <a:avLst/>
          </a:prstGeom>
          <a:noFill/>
          <a:ln>
            <a:noFill/>
          </a:ln>
        </p:spPr>
      </p:pic>
      <p:sp>
        <p:nvSpPr>
          <p:cNvPr id="209" name="Google Shape;209;p21"/>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 Data Dokumen</a:t>
            </a:r>
            <a:endParaRPr b="1" sz="2600"/>
          </a:p>
        </p:txBody>
      </p:sp>
      <p:sp>
        <p:nvSpPr>
          <p:cNvPr id="210" name="Google Shape;210;p21"/>
          <p:cNvSpPr txBox="1"/>
          <p:nvPr>
            <p:ph idx="1" type="body"/>
          </p:nvPr>
        </p:nvSpPr>
        <p:spPr>
          <a:xfrm>
            <a:off x="352850" y="746375"/>
            <a:ext cx="2508000" cy="3829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mengedit dokumen,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tambah untuk menuju halaman untuk menambah dokumen</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grpSp>
        <p:nvGrpSpPr>
          <p:cNvPr id="211" name="Google Shape;211;p21"/>
          <p:cNvGrpSpPr/>
          <p:nvPr/>
        </p:nvGrpSpPr>
        <p:grpSpPr>
          <a:xfrm>
            <a:off x="817575" y="2571750"/>
            <a:ext cx="1807960" cy="1571625"/>
            <a:chOff x="3057975" y="930850"/>
            <a:chExt cx="1807960" cy="1571625"/>
          </a:xfrm>
        </p:grpSpPr>
        <p:pic>
          <p:nvPicPr>
            <p:cNvPr id="212" name="Google Shape;212;p21"/>
            <p:cNvPicPr preferRelativeResize="0"/>
            <p:nvPr/>
          </p:nvPicPr>
          <p:blipFill>
            <a:blip r:embed="rId4">
              <a:alphaModFix/>
            </a:blip>
            <a:stretch>
              <a:fillRect/>
            </a:stretch>
          </p:blipFill>
          <p:spPr>
            <a:xfrm>
              <a:off x="3057975" y="930850"/>
              <a:ext cx="1807960" cy="1571625"/>
            </a:xfrm>
            <a:prstGeom prst="rect">
              <a:avLst/>
            </a:prstGeom>
            <a:noFill/>
            <a:ln>
              <a:noFill/>
            </a:ln>
            <a:effectLst>
              <a:outerShdw blurRad="414338" rotWithShape="0" algn="bl" dir="2040000" dist="57150">
                <a:srgbClr val="000000">
                  <a:alpha val="16000"/>
                </a:srgbClr>
              </a:outerShdw>
            </a:effectLst>
          </p:spPr>
        </p:pic>
        <p:sp>
          <p:nvSpPr>
            <p:cNvPr id="213" name="Google Shape;213;p21"/>
            <p:cNvSpPr/>
            <p:nvPr/>
          </p:nvSpPr>
          <p:spPr>
            <a:xfrm>
              <a:off x="3071375" y="2134400"/>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a:off x="3961175" y="193852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grpSp>
      <p:sp>
        <p:nvSpPr>
          <p:cNvPr id="215" name="Google Shape;215;p21"/>
          <p:cNvSpPr/>
          <p:nvPr/>
        </p:nvSpPr>
        <p:spPr>
          <a:xfrm>
            <a:off x="3073900" y="1507648"/>
            <a:ext cx="1026600" cy="294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3985950" y="136103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 Data Dokumen </a:t>
            </a:r>
            <a:endParaRPr b="1" sz="2600"/>
          </a:p>
        </p:txBody>
      </p:sp>
      <p:sp>
        <p:nvSpPr>
          <p:cNvPr id="222" name="Google Shape;222;p22"/>
          <p:cNvSpPr txBox="1"/>
          <p:nvPr>
            <p:ph idx="1" type="body"/>
          </p:nvPr>
        </p:nvSpPr>
        <p:spPr>
          <a:xfrm>
            <a:off x="352850" y="746375"/>
            <a:ext cx="8219700" cy="757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3. Kemudian isi isian yang tersedia. Setelah selesai mengisi, klik tombol Simpan untuk menyimpan data yang akan ditambahkan</a:t>
            </a:r>
            <a:endParaRPr sz="1400">
              <a:solidFill>
                <a:srgbClr val="595959"/>
              </a:solidFill>
              <a:latin typeface="Open Sans"/>
              <a:ea typeface="Open Sans"/>
              <a:cs typeface="Open Sans"/>
              <a:sym typeface="Open Sans"/>
            </a:endParaRPr>
          </a:p>
        </p:txBody>
      </p:sp>
      <p:pic>
        <p:nvPicPr>
          <p:cNvPr id="223" name="Google Shape;223;p22"/>
          <p:cNvPicPr preferRelativeResize="0"/>
          <p:nvPr/>
        </p:nvPicPr>
        <p:blipFill rotWithShape="1">
          <a:blip r:embed="rId3">
            <a:alphaModFix/>
          </a:blip>
          <a:srcRect b="62063" l="0" r="0" t="5887"/>
          <a:stretch/>
        </p:blipFill>
        <p:spPr>
          <a:xfrm>
            <a:off x="352850" y="1504250"/>
            <a:ext cx="5301326" cy="1791775"/>
          </a:xfrm>
          <a:prstGeom prst="rect">
            <a:avLst/>
          </a:prstGeom>
          <a:noFill/>
          <a:ln>
            <a:noFill/>
          </a:ln>
          <a:effectLst>
            <a:outerShdw blurRad="414338" rotWithShape="0" algn="bl" dir="2040000" dist="57150">
              <a:srgbClr val="000000">
                <a:alpha val="16000"/>
              </a:srgbClr>
            </a:outerShdw>
          </a:effectLst>
        </p:spPr>
      </p:pic>
      <p:pic>
        <p:nvPicPr>
          <p:cNvPr id="224" name="Google Shape;224;p22"/>
          <p:cNvPicPr preferRelativeResize="0"/>
          <p:nvPr/>
        </p:nvPicPr>
        <p:blipFill rotWithShape="1">
          <a:blip r:embed="rId3">
            <a:alphaModFix/>
          </a:blip>
          <a:srcRect b="0" l="0" r="0" t="36620"/>
          <a:stretch/>
        </p:blipFill>
        <p:spPr>
          <a:xfrm>
            <a:off x="3797175" y="1751125"/>
            <a:ext cx="4543926" cy="3036975"/>
          </a:xfrm>
          <a:prstGeom prst="rect">
            <a:avLst/>
          </a:prstGeom>
          <a:noFill/>
          <a:ln>
            <a:noFill/>
          </a:ln>
          <a:effectLst>
            <a:outerShdw blurRad="414338" rotWithShape="0" algn="bl" dir="2040000" dist="57150">
              <a:srgbClr val="000000">
                <a:alpha val="16000"/>
              </a:srgbClr>
            </a:outerShdw>
          </a:effectLst>
        </p:spPr>
      </p:pic>
      <p:sp>
        <p:nvSpPr>
          <p:cNvPr id="225" name="Google Shape;225;p22"/>
          <p:cNvSpPr/>
          <p:nvPr/>
        </p:nvSpPr>
        <p:spPr>
          <a:xfrm>
            <a:off x="3891800" y="4376925"/>
            <a:ext cx="680100" cy="366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a:off x="3624250" y="421317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3"/>
          <p:cNvPicPr preferRelativeResize="0"/>
          <p:nvPr/>
        </p:nvPicPr>
        <p:blipFill>
          <a:blip r:embed="rId3">
            <a:alphaModFix/>
          </a:blip>
          <a:stretch>
            <a:fillRect/>
          </a:stretch>
        </p:blipFill>
        <p:spPr>
          <a:xfrm>
            <a:off x="3127475" y="1042325"/>
            <a:ext cx="5715849" cy="2867835"/>
          </a:xfrm>
          <a:prstGeom prst="rect">
            <a:avLst/>
          </a:prstGeom>
          <a:noFill/>
          <a:ln>
            <a:noFill/>
          </a:ln>
        </p:spPr>
      </p:pic>
      <p:sp>
        <p:nvSpPr>
          <p:cNvPr id="232" name="Google Shape;232;p23"/>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Mengedit Data Dokumen</a:t>
            </a:r>
            <a:endParaRPr b="1" sz="2600"/>
          </a:p>
        </p:txBody>
      </p:sp>
      <p:sp>
        <p:nvSpPr>
          <p:cNvPr id="233" name="Google Shape;233;p23"/>
          <p:cNvSpPr txBox="1"/>
          <p:nvPr>
            <p:ph idx="1" type="body"/>
          </p:nvPr>
        </p:nvSpPr>
        <p:spPr>
          <a:xfrm>
            <a:off x="352850" y="746375"/>
            <a:ext cx="2508000" cy="3829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mengedit dokumen,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edit pada dokumen yang akan di edit</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grpSp>
        <p:nvGrpSpPr>
          <p:cNvPr id="234" name="Google Shape;234;p23"/>
          <p:cNvGrpSpPr/>
          <p:nvPr/>
        </p:nvGrpSpPr>
        <p:grpSpPr>
          <a:xfrm>
            <a:off x="817575" y="2571750"/>
            <a:ext cx="1807960" cy="1571625"/>
            <a:chOff x="3057975" y="930850"/>
            <a:chExt cx="1807960" cy="1571625"/>
          </a:xfrm>
        </p:grpSpPr>
        <p:pic>
          <p:nvPicPr>
            <p:cNvPr id="235" name="Google Shape;235;p23"/>
            <p:cNvPicPr preferRelativeResize="0"/>
            <p:nvPr/>
          </p:nvPicPr>
          <p:blipFill>
            <a:blip r:embed="rId4">
              <a:alphaModFix/>
            </a:blip>
            <a:stretch>
              <a:fillRect/>
            </a:stretch>
          </p:blipFill>
          <p:spPr>
            <a:xfrm>
              <a:off x="3057975" y="930850"/>
              <a:ext cx="1807960" cy="1571625"/>
            </a:xfrm>
            <a:prstGeom prst="rect">
              <a:avLst/>
            </a:prstGeom>
            <a:noFill/>
            <a:ln>
              <a:noFill/>
            </a:ln>
            <a:effectLst>
              <a:outerShdw blurRad="414338" rotWithShape="0" algn="bl" dir="2040000" dist="57150">
                <a:srgbClr val="000000">
                  <a:alpha val="16000"/>
                </a:srgbClr>
              </a:outerShdw>
            </a:effectLst>
          </p:spPr>
        </p:pic>
        <p:sp>
          <p:nvSpPr>
            <p:cNvPr id="236" name="Google Shape;236;p23"/>
            <p:cNvSpPr/>
            <p:nvPr/>
          </p:nvSpPr>
          <p:spPr>
            <a:xfrm>
              <a:off x="3071375" y="2134400"/>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3961175" y="193852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grpSp>
      <p:pic>
        <p:nvPicPr>
          <p:cNvPr id="238" name="Google Shape;238;p23"/>
          <p:cNvPicPr preferRelativeResize="0"/>
          <p:nvPr/>
        </p:nvPicPr>
        <p:blipFill>
          <a:blip r:embed="rId5">
            <a:alphaModFix/>
          </a:blip>
          <a:stretch>
            <a:fillRect/>
          </a:stretch>
        </p:blipFill>
        <p:spPr>
          <a:xfrm>
            <a:off x="7531425" y="1710637"/>
            <a:ext cx="1444525" cy="2049250"/>
          </a:xfrm>
          <a:prstGeom prst="rect">
            <a:avLst/>
          </a:prstGeom>
          <a:noFill/>
          <a:ln>
            <a:noFill/>
          </a:ln>
          <a:effectLst>
            <a:outerShdw blurRad="414338" rotWithShape="0" algn="bl" dir="2040000" dist="57150">
              <a:srgbClr val="000000">
                <a:alpha val="16000"/>
              </a:srgbClr>
            </a:outerShdw>
          </a:effectLst>
        </p:spPr>
      </p:pic>
      <p:sp>
        <p:nvSpPr>
          <p:cNvPr id="239" name="Google Shape;239;p23"/>
          <p:cNvSpPr/>
          <p:nvPr/>
        </p:nvSpPr>
        <p:spPr>
          <a:xfrm>
            <a:off x="7777225" y="2875988"/>
            <a:ext cx="8376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8421225" y="26801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Genius">
      <a:dk1>
        <a:srgbClr val="445469"/>
      </a:dk1>
      <a:lt1>
        <a:srgbClr val="FFFFFF"/>
      </a:lt1>
      <a:dk2>
        <a:srgbClr val="445469"/>
      </a:dk2>
      <a:lt2>
        <a:srgbClr val="FFFFFF"/>
      </a:lt2>
      <a:accent1>
        <a:srgbClr val="2686A7"/>
      </a:accent1>
      <a:accent2>
        <a:srgbClr val="54BE71"/>
      </a:accent2>
      <a:accent3>
        <a:srgbClr val="8BC248"/>
      </a:accent3>
      <a:accent4>
        <a:srgbClr val="EF9527"/>
      </a:accent4>
      <a:accent5>
        <a:srgbClr val="ED423D"/>
      </a:accent5>
      <a:accent6>
        <a:srgbClr val="202F3E"/>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